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62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F7465C-E24A-4E57-90F6-3AF10B1B4758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8AAF8A-3A0C-4C0B-ADA2-B99E4D364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Ésta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Mi Casa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err="1"/>
              <a:t>Yo</a:t>
            </a:r>
            <a:r>
              <a:rPr lang="en-US" sz="2400" dirty="0"/>
              <a:t> vivo en 116 North Findlay Street, </a:t>
            </a:r>
            <a:r>
              <a:rPr lang="en-US" sz="2400" dirty="0" err="1">
                <a:solidFill>
                  <a:srgbClr val="92D050"/>
                </a:solidFill>
              </a:rPr>
              <a:t>cerca</a:t>
            </a:r>
            <a:r>
              <a:rPr lang="en-US" sz="2400" dirty="0">
                <a:solidFill>
                  <a:srgbClr val="92D050"/>
                </a:solidFill>
              </a:rPr>
              <a:t> de </a:t>
            </a:r>
            <a:r>
              <a:rPr lang="en-US" sz="2400" dirty="0" smtClean="0"/>
              <a:t>Fuddruckers.</a:t>
            </a:r>
          </a:p>
          <a:p>
            <a:r>
              <a:rPr lang="en-US" sz="2400" dirty="0" smtClean="0"/>
              <a:t>Es </a:t>
            </a:r>
            <a:r>
              <a:rPr lang="en-US" sz="2400" dirty="0" err="1"/>
              <a:t>una</a:t>
            </a:r>
            <a:r>
              <a:rPr lang="en-US" sz="2400" dirty="0"/>
              <a:t> casa </a:t>
            </a:r>
            <a:r>
              <a:rPr lang="en-US" sz="2400" dirty="0" err="1"/>
              <a:t>vieja</a:t>
            </a:r>
            <a:r>
              <a:rPr lang="en-US" sz="2400" dirty="0"/>
              <a:t> y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pisos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¡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encanta</a:t>
            </a:r>
            <a:r>
              <a:rPr lang="en-US" sz="2400" dirty="0"/>
              <a:t> el </a:t>
            </a:r>
            <a:r>
              <a:rPr lang="en-US" sz="2400" dirty="0" err="1"/>
              <a:t>vecindario</a:t>
            </a:r>
            <a:r>
              <a:rPr lang="en-US" sz="2400" dirty="0"/>
              <a:t>!</a:t>
            </a:r>
          </a:p>
          <a:p>
            <a:endParaRPr lang="en-US" dirty="0"/>
          </a:p>
        </p:txBody>
      </p:sp>
      <p:pic>
        <p:nvPicPr>
          <p:cNvPr id="7" name="Content Placeholder 6" descr="IMG_35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524000"/>
            <a:ext cx="3121025" cy="4681538"/>
          </a:xfrm>
        </p:spPr>
      </p:pic>
      <p:pic>
        <p:nvPicPr>
          <p:cNvPr id="6" name="~PP1286.WAV">
            <a:hlinkClick r:id="" action="ppaction://media"/>
          </p:cNvPr>
          <p:cNvPicPr>
            <a:picLocks noRot="1" noChangeAspect="1"/>
          </p:cNvPicPr>
          <p:nvPr>
            <a:wavAudioFile r:embed="rId1" name="~PP1286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La </a:t>
            </a:r>
            <a:r>
              <a:rPr lang="en-US" sz="2400" dirty="0" err="1">
                <a:solidFill>
                  <a:srgbClr val="FF0000"/>
                </a:solidFill>
              </a:rPr>
              <a:t>sala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está</a:t>
            </a:r>
            <a:r>
              <a:rPr lang="en-US" sz="2400" dirty="0"/>
              <a:t> en el primer </a:t>
            </a:r>
            <a:r>
              <a:rPr lang="en-US" sz="2400" dirty="0" err="1"/>
              <a:t>piso</a:t>
            </a:r>
            <a:r>
              <a:rPr lang="en-US" sz="2400" dirty="0"/>
              <a:t> y </a:t>
            </a:r>
            <a:r>
              <a:rPr lang="en-US" sz="2400" dirty="0" err="1">
                <a:solidFill>
                  <a:srgbClr val="00B0F0"/>
                </a:solidFill>
              </a:rPr>
              <a:t>es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92D050"/>
                </a:solidFill>
              </a:rPr>
              <a:t>bonita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la </a:t>
            </a:r>
            <a:r>
              <a:rPr lang="en-US" sz="2400" dirty="0" err="1" smtClean="0"/>
              <a:t>navidad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solidFill>
                  <a:srgbClr val="00B0F0"/>
                </a:solidFill>
              </a:rPr>
              <a:t>Tiene</a:t>
            </a:r>
            <a:r>
              <a:rPr lang="en-US" sz="2400" dirty="0" smtClean="0"/>
              <a:t> </a:t>
            </a:r>
            <a:r>
              <a:rPr lang="en-US" sz="2400" dirty="0"/>
              <a:t>dos </a:t>
            </a:r>
            <a:r>
              <a:rPr lang="en-US" sz="2400" dirty="0" err="1"/>
              <a:t>sofás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un </a:t>
            </a:r>
            <a:r>
              <a:rPr lang="en-US" sz="2400" dirty="0" err="1">
                <a:solidFill>
                  <a:srgbClr val="FF0000"/>
                </a:solidFill>
              </a:rPr>
              <a:t>televisor</a:t>
            </a:r>
            <a:r>
              <a:rPr lang="en-US" sz="2400" dirty="0"/>
              <a:t>, y </a:t>
            </a:r>
            <a:r>
              <a:rPr lang="en-US" sz="2400" dirty="0" err="1">
                <a:solidFill>
                  <a:srgbClr val="FF0000"/>
                </a:solidFill>
              </a:rPr>
              <a:t>alfombra</a:t>
            </a:r>
            <a:r>
              <a:rPr lang="en-US" sz="2400" dirty="0"/>
              <a:t>. 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hay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chimenea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2D050"/>
                </a:solidFill>
              </a:rPr>
              <a:t>entre</a:t>
            </a:r>
            <a:r>
              <a:rPr lang="en-US" sz="2400" dirty="0"/>
              <a:t> los </a:t>
            </a:r>
            <a:r>
              <a:rPr lang="en-US" sz="2400" dirty="0">
                <a:solidFill>
                  <a:srgbClr val="FF0000"/>
                </a:solidFill>
              </a:rPr>
              <a:t>dos </a:t>
            </a:r>
            <a:r>
              <a:rPr lang="en-US" sz="2400" dirty="0" err="1">
                <a:solidFill>
                  <a:srgbClr val="FF0000"/>
                </a:solidFill>
              </a:rPr>
              <a:t>estantes</a:t>
            </a:r>
            <a:r>
              <a:rPr lang="en-US" sz="2400" dirty="0"/>
              <a:t>.  </a:t>
            </a:r>
          </a:p>
          <a:p>
            <a:endParaRPr lang="en-US" dirty="0"/>
          </a:p>
        </p:txBody>
      </p:sp>
      <p:pic>
        <p:nvPicPr>
          <p:cNvPr id="5" name="~PP2561.WAV">
            <a:hlinkClick r:id="" action="ppaction://media"/>
          </p:cNvPr>
          <p:cNvPicPr>
            <a:picLocks noRot="1" noChangeAspect="1"/>
          </p:cNvPicPr>
          <p:nvPr>
            <a:wavAudioFile r:embed="rId1" name="~PP2561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  <p:pic>
        <p:nvPicPr>
          <p:cNvPr id="8" name="Content Placeholder 7" descr="IMG_354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Cocina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cocina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también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en el </a:t>
            </a:r>
            <a:r>
              <a:rPr lang="en-US" dirty="0">
                <a:solidFill>
                  <a:srgbClr val="FF0000"/>
                </a:solidFill>
              </a:rPr>
              <a:t>primer </a:t>
            </a:r>
            <a:r>
              <a:rPr lang="en-US" dirty="0" err="1">
                <a:solidFill>
                  <a:srgbClr val="FF0000"/>
                </a:solidFill>
              </a:rPr>
              <a:t>piso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- la </a:t>
            </a:r>
            <a:r>
              <a:rPr lang="en-US" dirty="0" err="1"/>
              <a:t>reconstruimos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verano</a:t>
            </a:r>
            <a:r>
              <a:rPr lang="en-US" dirty="0"/>
              <a:t> </a:t>
            </a:r>
            <a:r>
              <a:rPr lang="en-US" dirty="0" err="1"/>
              <a:t>pasado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/>
              <a:t>cocina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al </a:t>
            </a:r>
            <a:r>
              <a:rPr lang="en-US" dirty="0" err="1">
                <a:solidFill>
                  <a:srgbClr val="92D050"/>
                </a:solidFill>
              </a:rPr>
              <a:t>lado</a:t>
            </a:r>
            <a:r>
              <a:rPr lang="en-US" dirty="0">
                <a:solidFill>
                  <a:srgbClr val="92D050"/>
                </a:solidFill>
              </a:rPr>
              <a:t> del </a:t>
            </a:r>
            <a:r>
              <a:rPr lang="en-US" dirty="0" err="1" smtClean="0"/>
              <a:t>comedor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>
                <a:solidFill>
                  <a:srgbClr val="FF0000"/>
                </a:solidFill>
              </a:rPr>
              <a:t>fregadero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debajo</a:t>
            </a:r>
            <a:r>
              <a:rPr lang="en-US" dirty="0">
                <a:solidFill>
                  <a:srgbClr val="92D050"/>
                </a:solidFill>
              </a:rPr>
              <a:t> de </a:t>
            </a:r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ventana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 </a:t>
            </a:r>
            <a:r>
              <a:rPr lang="en-US" dirty="0" err="1">
                <a:solidFill>
                  <a:srgbClr val="FF0000"/>
                </a:solidFill>
              </a:rPr>
              <a:t>unas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plantas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¡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 smtClean="0"/>
              <a:t>suerte</a:t>
            </a:r>
            <a:r>
              <a:rPr lang="en-US" dirty="0" smtClean="0"/>
              <a:t>! 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un </a:t>
            </a:r>
            <a:r>
              <a:rPr lang="en-US" dirty="0" err="1">
                <a:solidFill>
                  <a:srgbClr val="FF0000"/>
                </a:solidFill>
              </a:rPr>
              <a:t>lavaplatos</a:t>
            </a:r>
            <a:r>
              <a:rPr lang="en-US" dirty="0"/>
              <a:t> y </a:t>
            </a:r>
            <a:r>
              <a:rPr lang="en-US" dirty="0">
                <a:solidFill>
                  <a:srgbClr val="FF0000"/>
                </a:solidFill>
              </a:rPr>
              <a:t>un </a:t>
            </a:r>
            <a:r>
              <a:rPr lang="en-US" dirty="0" err="1" smtClean="0">
                <a:solidFill>
                  <a:srgbClr val="FF0000"/>
                </a:solidFill>
              </a:rPr>
              <a:t>refrigerador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</a:t>
            </a:r>
            <a:r>
              <a:rPr lang="en-US" dirty="0" err="1"/>
              <a:t>horno</a:t>
            </a:r>
            <a:r>
              <a:rPr lang="en-US" dirty="0"/>
              <a:t> de </a:t>
            </a:r>
            <a:r>
              <a:rPr lang="en-US" dirty="0" err="1"/>
              <a:t>microondas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está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encima</a:t>
            </a:r>
            <a:r>
              <a:rPr lang="en-US" dirty="0">
                <a:solidFill>
                  <a:srgbClr val="92D050"/>
                </a:solidFill>
              </a:rPr>
              <a:t> de </a:t>
            </a:r>
            <a:r>
              <a:rPr lang="en-US" dirty="0">
                <a:solidFill>
                  <a:srgbClr val="FF0000"/>
                </a:solidFill>
              </a:rPr>
              <a:t>la </a:t>
            </a:r>
            <a:r>
              <a:rPr lang="en-US" dirty="0" err="1">
                <a:solidFill>
                  <a:srgbClr val="FF0000"/>
                </a:solidFill>
              </a:rPr>
              <a:t>estufa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6" name="Content Placeholder 5" descr="IMG_35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  <p:pic>
        <p:nvPicPr>
          <p:cNvPr id="5" name="~PP1842.WAV">
            <a:hlinkClick r:id="" action="ppaction://media"/>
          </p:cNvPr>
          <p:cNvPicPr>
            <a:picLocks noRot="1" noChangeAspect="1"/>
          </p:cNvPicPr>
          <p:nvPr>
            <a:wavAudioFile r:embed="rId1" name="~PP184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</a:t>
            </a:r>
            <a:r>
              <a:rPr lang="en-US" dirty="0" err="1" smtClean="0"/>
              <a:t>Habitación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 </a:t>
            </a:r>
            <a:r>
              <a:rPr lang="en-US" sz="2400" dirty="0" err="1">
                <a:solidFill>
                  <a:srgbClr val="FF0000"/>
                </a:solidFill>
              </a:rPr>
              <a:t>habitación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en 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piso</a:t>
            </a:r>
            <a:r>
              <a:rPr lang="en-US" sz="2400" dirty="0"/>
              <a:t> y </a:t>
            </a:r>
            <a:r>
              <a:rPr lang="en-US" sz="2400" dirty="0" err="1"/>
              <a:t>es</a:t>
            </a:r>
            <a:r>
              <a:rPr lang="en-US" sz="2400" dirty="0"/>
              <a:t> un </a:t>
            </a:r>
            <a:r>
              <a:rPr lang="en-US" sz="2400" dirty="0" err="1"/>
              <a:t>poco</a:t>
            </a:r>
            <a:r>
              <a:rPr lang="en-US" sz="2400" dirty="0"/>
              <a:t> </a:t>
            </a:r>
            <a:r>
              <a:rPr lang="en-US" sz="2400" dirty="0" err="1" smtClean="0"/>
              <a:t>grande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Hay </a:t>
            </a:r>
            <a:r>
              <a:rPr lang="en-US" sz="2400" dirty="0"/>
              <a:t>dos </a:t>
            </a:r>
            <a:r>
              <a:rPr lang="en-US" sz="2400" dirty="0" err="1">
                <a:solidFill>
                  <a:srgbClr val="FF0000"/>
                </a:solidFill>
              </a:rPr>
              <a:t>cómodas</a:t>
            </a:r>
            <a:r>
              <a:rPr lang="en-US" sz="2400" dirty="0"/>
              <a:t> y </a:t>
            </a:r>
            <a:r>
              <a:rPr lang="en-US" sz="2400" dirty="0" err="1">
                <a:solidFill>
                  <a:srgbClr val="FF0000"/>
                </a:solidFill>
              </a:rPr>
              <a:t>una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mesita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noche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 </a:t>
            </a:r>
            <a:r>
              <a:rPr lang="en-US" sz="2400" dirty="0" err="1">
                <a:solidFill>
                  <a:srgbClr val="FF0000"/>
                </a:solidFill>
              </a:rPr>
              <a:t>una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lámpara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92D050"/>
                </a:solidFill>
              </a:rPr>
              <a:t>la </a:t>
            </a:r>
            <a:r>
              <a:rPr lang="en-US" sz="2400" dirty="0" err="1">
                <a:solidFill>
                  <a:srgbClr val="92D050"/>
                </a:solidFill>
              </a:rPr>
              <a:t>izquierda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y a </a:t>
            </a:r>
            <a:r>
              <a:rPr lang="en-US" sz="2400" dirty="0">
                <a:solidFill>
                  <a:srgbClr val="92D050"/>
                </a:solidFill>
              </a:rPr>
              <a:t>la </a:t>
            </a:r>
            <a:r>
              <a:rPr lang="en-US" sz="2400" dirty="0" err="1">
                <a:solidFill>
                  <a:srgbClr val="92D050"/>
                </a:solidFill>
              </a:rPr>
              <a:t>derecha</a:t>
            </a:r>
            <a:r>
              <a:rPr lang="en-US" sz="2400" dirty="0">
                <a:solidFill>
                  <a:srgbClr val="92D050"/>
                </a:solidFill>
              </a:rPr>
              <a:t> de </a:t>
            </a:r>
            <a:r>
              <a:rPr lang="en-US" sz="2400" dirty="0"/>
              <a:t>la </a:t>
            </a:r>
            <a:r>
              <a:rPr lang="en-US" sz="2400" dirty="0" err="1" smtClean="0"/>
              <a:t>cama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Acabamos</a:t>
            </a:r>
            <a:r>
              <a:rPr lang="en-US" sz="2400" dirty="0" smtClean="0"/>
              <a:t> </a:t>
            </a:r>
            <a:r>
              <a:rPr lang="en-US" sz="2400" dirty="0"/>
              <a:t>de </a:t>
            </a:r>
            <a:r>
              <a:rPr lang="en-US" sz="2400" dirty="0" err="1"/>
              <a:t>poner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un </a:t>
            </a:r>
            <a:r>
              <a:rPr lang="en-US" sz="2400" dirty="0" err="1" smtClean="0">
                <a:solidFill>
                  <a:srgbClr val="FF0000"/>
                </a:solidFill>
              </a:rPr>
              <a:t>sillón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al </a:t>
            </a:r>
            <a:r>
              <a:rPr lang="en-US" sz="2400" dirty="0" err="1" smtClean="0">
                <a:solidFill>
                  <a:srgbClr val="92D050"/>
                </a:solidFill>
              </a:rPr>
              <a:t>frente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>
                <a:solidFill>
                  <a:srgbClr val="92D050"/>
                </a:solidFill>
              </a:rPr>
              <a:t>de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cama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6" name="Content Placeholder 5" descr="IMG_35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  <p:pic>
        <p:nvPicPr>
          <p:cNvPr id="5" name="~PP127.WAV">
            <a:hlinkClick r:id="" action="ppaction://media"/>
          </p:cNvPr>
          <p:cNvPicPr>
            <a:picLocks noRot="1" noChangeAspect="1"/>
          </p:cNvPicPr>
          <p:nvPr>
            <a:wavAudioFile r:embed="rId1" name="~PP127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Baño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Por</a:t>
            </a:r>
            <a:r>
              <a:rPr lang="en-US" sz="2400" dirty="0"/>
              <a:t> fin, </a:t>
            </a:r>
            <a:r>
              <a:rPr lang="en-US" sz="2400" dirty="0">
                <a:solidFill>
                  <a:srgbClr val="FF0000"/>
                </a:solidFill>
              </a:rPr>
              <a:t>el </a:t>
            </a:r>
            <a:r>
              <a:rPr lang="en-US" sz="2400" dirty="0" err="1">
                <a:solidFill>
                  <a:srgbClr val="FF0000"/>
                </a:solidFill>
              </a:rPr>
              <a:t>baño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principal </a:t>
            </a:r>
            <a:r>
              <a:rPr lang="en-US" sz="2400" dirty="0" err="1"/>
              <a:t>está</a:t>
            </a:r>
            <a:r>
              <a:rPr lang="en-US" sz="2400" dirty="0"/>
              <a:t> en el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piso</a:t>
            </a:r>
            <a:r>
              <a:rPr lang="en-US" sz="2400" dirty="0"/>
              <a:t> y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pequeño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Como </a:t>
            </a:r>
            <a:r>
              <a:rPr lang="en-US" sz="2400" dirty="0"/>
              <a:t>la </a:t>
            </a:r>
            <a:r>
              <a:rPr lang="en-US" sz="2400" dirty="0" err="1"/>
              <a:t>mayoría</a:t>
            </a:r>
            <a:r>
              <a:rPr lang="en-US" sz="2400" dirty="0"/>
              <a:t> de los </a:t>
            </a:r>
            <a:r>
              <a:rPr lang="en-US" sz="2400" dirty="0" err="1" smtClean="0"/>
              <a:t>baños</a:t>
            </a:r>
            <a:r>
              <a:rPr lang="en-US" sz="2400" dirty="0" smtClean="0"/>
              <a:t> </a:t>
            </a:r>
            <a:r>
              <a:rPr lang="en-US" sz="2400" dirty="0" err="1"/>
              <a:t>tenemos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una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bañera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un </a:t>
            </a:r>
            <a:r>
              <a:rPr lang="en-US" sz="2400" dirty="0" err="1">
                <a:solidFill>
                  <a:srgbClr val="FF0000"/>
                </a:solidFill>
              </a:rPr>
              <a:t>inodoro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 </a:t>
            </a:r>
            <a:r>
              <a:rPr lang="en-US" sz="2400" dirty="0">
                <a:solidFill>
                  <a:srgbClr val="FF0000"/>
                </a:solidFill>
              </a:rPr>
              <a:t>un </a:t>
            </a:r>
            <a:r>
              <a:rPr lang="en-US" sz="2400" dirty="0" smtClean="0">
                <a:solidFill>
                  <a:srgbClr val="FF0000"/>
                </a:solidFill>
              </a:rPr>
              <a:t>lavabo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Content Placeholder 5" descr="IMG_3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366169"/>
            <a:ext cx="4038600" cy="2692400"/>
          </a:xfrm>
        </p:spPr>
      </p:pic>
      <p:pic>
        <p:nvPicPr>
          <p:cNvPr id="5" name="~PP1230.WAV">
            <a:hlinkClick r:id="" action="ppaction://media"/>
          </p:cNvPr>
          <p:cNvPicPr>
            <a:picLocks noRot="1" noChangeAspect="1"/>
          </p:cNvPicPr>
          <p:nvPr>
            <a:wavAudioFile r:embed="rId1" name="~PP1230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Quehaceres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Y los </a:t>
            </a:r>
            <a:r>
              <a:rPr lang="en-US" sz="2400" dirty="0" err="1"/>
              <a:t>quehaceres</a:t>
            </a:r>
            <a:r>
              <a:rPr lang="en-US" sz="2400" dirty="0"/>
              <a:t>.... A </a:t>
            </a:r>
            <a:r>
              <a:rPr lang="en-US" sz="2400" dirty="0" err="1"/>
              <a:t>mis</a:t>
            </a:r>
            <a:r>
              <a:rPr lang="en-US" sz="2400" dirty="0"/>
              <a:t> </a:t>
            </a:r>
            <a:r>
              <a:rPr lang="en-US" sz="2400" dirty="0" err="1"/>
              <a:t>hijas</a:t>
            </a:r>
            <a:r>
              <a:rPr lang="en-US" sz="2400" dirty="0"/>
              <a:t> </a:t>
            </a:r>
            <a:r>
              <a:rPr lang="en-US" sz="2400" u="sng" dirty="0"/>
              <a:t>les </a:t>
            </a:r>
            <a:r>
              <a:rPr lang="en-US" sz="2400" u="sng" dirty="0" err="1"/>
              <a:t>toca</a:t>
            </a:r>
            <a:r>
              <a:rPr lang="en-US" sz="2400" dirty="0"/>
              <a:t> </a:t>
            </a:r>
            <a:r>
              <a:rPr lang="en-US" sz="2400" dirty="0" err="1"/>
              <a:t>sacudir</a:t>
            </a:r>
            <a:r>
              <a:rPr lang="en-US" sz="2400" dirty="0"/>
              <a:t> los </a:t>
            </a:r>
            <a:r>
              <a:rPr lang="en-US" sz="2400" dirty="0" err="1" smtClean="0"/>
              <a:t>muebles</a:t>
            </a:r>
            <a:r>
              <a:rPr lang="en-US" sz="2400" dirty="0" smtClean="0"/>
              <a:t>.</a:t>
            </a:r>
          </a:p>
          <a:p>
            <a:r>
              <a:rPr lang="en-US" sz="2400" u="sng" dirty="0" err="1" smtClean="0"/>
              <a:t>Tenemos</a:t>
            </a:r>
            <a:r>
              <a:rPr lang="en-US" sz="2400" u="sng" dirty="0" smtClean="0"/>
              <a:t> </a:t>
            </a:r>
            <a:r>
              <a:rPr lang="en-US" sz="2400" u="sng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lavar</a:t>
            </a:r>
            <a:r>
              <a:rPr lang="en-US" sz="2400" dirty="0"/>
              <a:t> los </a:t>
            </a:r>
            <a:r>
              <a:rPr lang="en-US" sz="2400" dirty="0" err="1"/>
              <a:t>platos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los </a:t>
            </a:r>
            <a:r>
              <a:rPr lang="en-US" sz="2400" dirty="0" err="1" smtClean="0"/>
              <a:t>días</a:t>
            </a:r>
            <a:r>
              <a:rPr lang="en-US" sz="2400" dirty="0" smtClean="0"/>
              <a:t>.</a:t>
            </a:r>
          </a:p>
          <a:p>
            <a:r>
              <a:rPr lang="en-US" sz="2400" u="sng" dirty="0" err="1" smtClean="0"/>
              <a:t>Debo</a:t>
            </a:r>
            <a:r>
              <a:rPr lang="en-US" sz="2400" dirty="0" smtClean="0"/>
              <a:t> </a:t>
            </a:r>
            <a:r>
              <a:rPr lang="en-US" sz="2400" dirty="0" err="1"/>
              <a:t>hacer</a:t>
            </a:r>
            <a:r>
              <a:rPr lang="en-US" sz="2400" dirty="0"/>
              <a:t> mi </a:t>
            </a:r>
            <a:r>
              <a:rPr lang="en-US" sz="2400" dirty="0" err="1"/>
              <a:t>cama</a:t>
            </a:r>
            <a:r>
              <a:rPr lang="en-US" sz="2400" dirty="0"/>
              <a:t>, </a:t>
            </a:r>
            <a:r>
              <a:rPr lang="en-US" sz="2400" dirty="0" err="1"/>
              <a:t>pero</a:t>
            </a:r>
            <a:r>
              <a:rPr lang="en-US" sz="2400" dirty="0"/>
              <a:t> no la </a:t>
            </a:r>
            <a:r>
              <a:rPr lang="en-US" sz="2400" dirty="0" err="1" smtClean="0"/>
              <a:t>hago</a:t>
            </a:r>
            <a:r>
              <a:rPr lang="en-US" sz="2400" dirty="0" smtClean="0"/>
              <a:t>.</a:t>
            </a:r>
          </a:p>
          <a:p>
            <a:r>
              <a:rPr lang="en-US" sz="2400" u="sng" dirty="0" smtClean="0"/>
              <a:t>Hay </a:t>
            </a:r>
            <a:r>
              <a:rPr lang="en-US" sz="2400" u="sng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limpiar</a:t>
            </a:r>
            <a:r>
              <a:rPr lang="en-US" sz="2400" dirty="0"/>
              <a:t> el </a:t>
            </a:r>
            <a:r>
              <a:rPr lang="en-US" sz="2400" dirty="0" err="1"/>
              <a:t>baño</a:t>
            </a:r>
            <a:r>
              <a:rPr lang="en-US" sz="2400" dirty="0"/>
              <a:t> con </a:t>
            </a:r>
            <a:r>
              <a:rPr lang="en-US" sz="2400" dirty="0" err="1"/>
              <a:t>frecuencia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" name="~PP2424.WAV">
            <a:hlinkClick r:id="" action="ppaction://media"/>
          </p:cNvPr>
          <p:cNvPicPr>
            <a:picLocks noRot="1" noChangeAspect="1"/>
          </p:cNvPicPr>
          <p:nvPr>
            <a:wavAudioFile r:embed="rId1" name="~PP2424.WAV"/>
          </p:nvPr>
        </p:nvPicPr>
        <p:blipFill>
          <a:blip r:embed="rId3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</TotalTime>
  <Words>250</Words>
  <Application>Microsoft Office PowerPoint</Application>
  <PresentationFormat>On-screen Show (4:3)</PresentationFormat>
  <Paragraphs>25</Paragraphs>
  <Slides>6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Ésta es Mi Casa</vt:lpstr>
      <vt:lpstr>La Sala</vt:lpstr>
      <vt:lpstr>La Cocina</vt:lpstr>
      <vt:lpstr>Mi Habitación</vt:lpstr>
      <vt:lpstr>El Baño</vt:lpstr>
      <vt:lpstr>Los Quehaceres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Coy Family</dc:creator>
  <cp:lastModifiedBy>Coy Family</cp:lastModifiedBy>
  <cp:revision>12</cp:revision>
  <dcterms:created xsi:type="dcterms:W3CDTF">2011-11-26T12:23:42Z</dcterms:created>
  <dcterms:modified xsi:type="dcterms:W3CDTF">2011-12-01T02:55:33Z</dcterms:modified>
</cp:coreProperties>
</file>