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43DB-8DC2-4477-BD05-DA9A8AF178D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DD6D-F99D-434F-B6C6-4556B9F28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Dia</a:t>
            </a:r>
            <a:r>
              <a:rPr lang="en-US" dirty="0" smtClean="0"/>
              <a:t> de </a:t>
            </a:r>
            <a:r>
              <a:rPr lang="en-US" dirty="0" err="1" smtClean="0"/>
              <a:t>Señor</a:t>
            </a:r>
            <a:r>
              <a:rPr lang="en-US" dirty="0" smtClean="0"/>
              <a:t> Coy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Sr. Coy</a:t>
            </a:r>
          </a:p>
          <a:p>
            <a:r>
              <a:rPr lang="en-US" dirty="0" err="1" smtClean="0"/>
              <a:t>Español</a:t>
            </a:r>
            <a:r>
              <a:rPr lang="en-US" dirty="0" smtClean="0"/>
              <a:t> 1B</a:t>
            </a:r>
          </a:p>
          <a:p>
            <a:r>
              <a:rPr lang="en-US" dirty="0" smtClean="0"/>
              <a:t>9 de </a:t>
            </a:r>
            <a:r>
              <a:rPr lang="en-US" dirty="0" err="1" smtClean="0"/>
              <a:t>diciembre</a:t>
            </a:r>
            <a:r>
              <a:rPr lang="en-US" dirty="0" smtClean="0"/>
              <a:t> de 2011</a:t>
            </a:r>
            <a:endParaRPr lang="en-US" dirty="0"/>
          </a:p>
        </p:txBody>
      </p:sp>
      <p:pic>
        <p:nvPicPr>
          <p:cNvPr id="7" name="~PP2123.WAV">
            <a:hlinkClick r:id="" action="ppaction://media"/>
          </p:cNvPr>
          <p:cNvPicPr>
            <a:picLocks noRot="1" noChangeAspect="1"/>
          </p:cNvPicPr>
          <p:nvPr>
            <a:wavAudioFile r:embed="rId1" name="~PP212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 </a:t>
            </a:r>
            <a:r>
              <a:rPr lang="en-US" b="1" dirty="0" err="1"/>
              <a:t>peino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u="sng" dirty="0"/>
              <a:t>un </a:t>
            </a:r>
            <a:r>
              <a:rPr lang="en-US" u="sng" dirty="0" err="1"/>
              <a:t>piene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u="sng" dirty="0"/>
              <a:t>un </a:t>
            </a:r>
            <a:r>
              <a:rPr lang="en-US" u="sng" dirty="0" err="1"/>
              <a:t>cepillo</a:t>
            </a:r>
            <a:r>
              <a:rPr lang="en-US" dirty="0"/>
              <a:t>, solo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i="1" dirty="0" err="1"/>
              <a:t>manos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Man_combing_hair_492YAN00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2079" y="1600200"/>
            <a:ext cx="6499841" cy="4525963"/>
          </a:xfrm>
        </p:spPr>
      </p:pic>
      <p:pic>
        <p:nvPicPr>
          <p:cNvPr id="5" name="~PP1813.WAV">
            <a:hlinkClick r:id="" action="ppaction://media"/>
          </p:cNvPr>
          <p:cNvPicPr>
            <a:picLocks noRot="1" noChangeAspect="1"/>
          </p:cNvPicPr>
          <p:nvPr>
            <a:wavAudioFile r:embed="rId1" name="~PP181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¡</a:t>
            </a:r>
            <a:r>
              <a:rPr lang="en-US" b="1" dirty="0" err="1"/>
              <a:t>Estoy</a:t>
            </a:r>
            <a:r>
              <a:rPr lang="en-US" b="1" dirty="0"/>
              <a:t> </a:t>
            </a:r>
            <a:r>
              <a:rPr lang="en-US" b="1" dirty="0" err="1"/>
              <a:t>listo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empezar</a:t>
            </a:r>
            <a:r>
              <a:rPr lang="en-US" dirty="0" smtClean="0"/>
              <a:t> </a:t>
            </a:r>
            <a:r>
              <a:rPr lang="en-US" dirty="0"/>
              <a:t>al </a:t>
            </a:r>
            <a:r>
              <a:rPr lang="en-US" dirty="0" err="1"/>
              <a:t>día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23301_121704504532212_8916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577181"/>
            <a:ext cx="4191000" cy="4191000"/>
          </a:xfrm>
        </p:spPr>
      </p:pic>
      <p:pic>
        <p:nvPicPr>
          <p:cNvPr id="5" name="~PP3795.WAV">
            <a:hlinkClick r:id="" action="ppaction://media"/>
          </p:cNvPr>
          <p:cNvPicPr>
            <a:picLocks noRot="1" noChangeAspect="1"/>
          </p:cNvPicPr>
          <p:nvPr>
            <a:wavAudioFile r:embed="rId1" name="~PP379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Dia</a:t>
            </a:r>
            <a:r>
              <a:rPr lang="en-US" dirty="0" smtClean="0"/>
              <a:t> de </a:t>
            </a:r>
            <a:r>
              <a:rPr lang="en-US" dirty="0" err="1" smtClean="0"/>
              <a:t>Señor</a:t>
            </a:r>
            <a:r>
              <a:rPr lang="en-US" dirty="0" smtClean="0"/>
              <a:t> </a:t>
            </a:r>
            <a:r>
              <a:rPr lang="en-US" dirty="0" smtClean="0"/>
              <a:t>Coy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Sr. Coy</a:t>
            </a:r>
          </a:p>
          <a:p>
            <a:r>
              <a:rPr lang="en-US" dirty="0" err="1" smtClean="0"/>
              <a:t>Español</a:t>
            </a:r>
            <a:r>
              <a:rPr lang="en-US" dirty="0" smtClean="0"/>
              <a:t> 1B</a:t>
            </a:r>
          </a:p>
          <a:p>
            <a:r>
              <a:rPr lang="en-US" dirty="0" smtClean="0"/>
              <a:t>9 de </a:t>
            </a:r>
            <a:r>
              <a:rPr lang="en-US" dirty="0" err="1" smtClean="0"/>
              <a:t>diciembre</a:t>
            </a:r>
            <a:r>
              <a:rPr lang="en-US" dirty="0" smtClean="0"/>
              <a:t> de 2011</a:t>
            </a:r>
            <a:endParaRPr lang="en-US" dirty="0"/>
          </a:p>
        </p:txBody>
      </p:sp>
      <p:pic>
        <p:nvPicPr>
          <p:cNvPr id="6" name="~PP2683.WAV">
            <a:hlinkClick r:id="" action="ppaction://media"/>
          </p:cNvPr>
          <p:cNvPicPr>
            <a:picLocks noRot="1" noChangeAspect="1"/>
          </p:cNvPicPr>
          <p:nvPr>
            <a:wavAudioFile r:embed="rId1" name="~PP268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 </a:t>
            </a:r>
            <a:r>
              <a:rPr lang="en-US" b="1" dirty="0" err="1"/>
              <a:t>despierto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5:00 de la </a:t>
            </a:r>
            <a:r>
              <a:rPr lang="en-US" dirty="0" err="1"/>
              <a:t>mañana</a:t>
            </a:r>
            <a:r>
              <a:rPr lang="en-US" dirty="0"/>
              <a:t> y </a:t>
            </a:r>
            <a:r>
              <a:rPr lang="en-US" b="1" dirty="0"/>
              <a:t>me </a:t>
            </a:r>
            <a:r>
              <a:rPr lang="en-US" b="1" dirty="0" err="1"/>
              <a:t>levanto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5:05.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 descr="waking u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90825" y="1681956"/>
            <a:ext cx="3562350" cy="4362450"/>
          </a:xfrm>
        </p:spPr>
      </p:pic>
      <p:pic>
        <p:nvPicPr>
          <p:cNvPr id="4" name="~PP2400.WAV">
            <a:hlinkClick r:id="" action="ppaction://media"/>
          </p:cNvPr>
          <p:cNvPicPr>
            <a:picLocks noRot="1" noChangeAspect="1"/>
          </p:cNvPicPr>
          <p:nvPr>
            <a:wavAudioFile r:embed="rId1" name="~PP240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 </a:t>
            </a:r>
            <a:r>
              <a:rPr lang="en-US" b="1" dirty="0" err="1"/>
              <a:t>quito</a:t>
            </a:r>
            <a:r>
              <a:rPr lang="en-US" dirty="0"/>
              <a:t> </a:t>
            </a:r>
            <a:r>
              <a:rPr lang="en-US" u="sng" dirty="0" err="1"/>
              <a:t>las</a:t>
            </a:r>
            <a:r>
              <a:rPr lang="en-US" u="sng" dirty="0"/>
              <a:t> </a:t>
            </a:r>
            <a:r>
              <a:rPr lang="en-US" u="sng" dirty="0" err="1"/>
              <a:t>piyamas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adult_pj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~PP3585.WAV">
            <a:hlinkClick r:id="" action="ppaction://media"/>
          </p:cNvPr>
          <p:cNvPicPr>
            <a:picLocks noRot="1" noChangeAspect="1"/>
          </p:cNvPicPr>
          <p:nvPr>
            <a:wavAudioFile r:embed="rId1" name="~PP358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 err="1"/>
              <a:t>lavo</a:t>
            </a:r>
            <a:r>
              <a:rPr lang="en-US" dirty="0"/>
              <a:t> </a:t>
            </a:r>
            <a:r>
              <a:rPr lang="en-US" i="1" dirty="0"/>
              <a:t>los </a:t>
            </a:r>
            <a:r>
              <a:rPr lang="en-US" i="1" dirty="0" err="1"/>
              <a:t>dientes</a:t>
            </a:r>
            <a:r>
              <a:rPr lang="en-US" dirty="0"/>
              <a:t> con </a:t>
            </a:r>
            <a:r>
              <a:rPr lang="en-US" u="sng" dirty="0"/>
              <a:t>pasta de </a:t>
            </a:r>
            <a:r>
              <a:rPr lang="en-US" u="sng" dirty="0" err="1"/>
              <a:t>dientes</a:t>
            </a:r>
            <a:r>
              <a:rPr lang="en-US" dirty="0"/>
              <a:t> y un </a:t>
            </a:r>
            <a:r>
              <a:rPr lang="en-US" u="sng" dirty="0" err="1"/>
              <a:t>cepillo</a:t>
            </a:r>
            <a:r>
              <a:rPr lang="en-US" u="sng" dirty="0"/>
              <a:t> de </a:t>
            </a:r>
            <a:r>
              <a:rPr lang="en-US" u="sng" dirty="0" err="1"/>
              <a:t>dientes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olgate_spartan_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1696244"/>
            <a:ext cx="5715000" cy="4333875"/>
          </a:xfrm>
        </p:spPr>
      </p:pic>
      <p:pic>
        <p:nvPicPr>
          <p:cNvPr id="5" name="~PP3487.WAV">
            <a:hlinkClick r:id="" action="ppaction://media"/>
          </p:cNvPr>
          <p:cNvPicPr>
            <a:picLocks noRot="1" noChangeAspect="1"/>
          </p:cNvPicPr>
          <p:nvPr>
            <a:wavAudioFile r:embed="rId1" name="~PP348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b="1" dirty="0"/>
              <a:t>me </a:t>
            </a:r>
            <a:r>
              <a:rPr lang="en-US" b="1" dirty="0" err="1"/>
              <a:t>afieto</a:t>
            </a:r>
            <a:r>
              <a:rPr lang="en-US" dirty="0"/>
              <a:t>.  </a:t>
            </a:r>
            <a:r>
              <a:rPr lang="en-US" dirty="0" err="1"/>
              <a:t>Cuando</a:t>
            </a:r>
            <a:r>
              <a:rPr lang="en-US" dirty="0"/>
              <a:t> me </a:t>
            </a:r>
            <a:r>
              <a:rPr lang="en-US" dirty="0" err="1"/>
              <a:t>afeito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u="sng" dirty="0" err="1"/>
              <a:t>una</a:t>
            </a:r>
            <a:r>
              <a:rPr lang="en-US" u="sng" dirty="0"/>
              <a:t> </a:t>
            </a:r>
            <a:r>
              <a:rPr lang="en-US" u="sng" dirty="0" err="1"/>
              <a:t>navaja</a:t>
            </a:r>
            <a:r>
              <a:rPr lang="en-US" u="sng" dirty="0"/>
              <a:t> </a:t>
            </a:r>
            <a:r>
              <a:rPr lang="en-US" dirty="0"/>
              <a:t>y </a:t>
            </a:r>
            <a:r>
              <a:rPr lang="en-US" u="sng" dirty="0" err="1"/>
              <a:t>crema</a:t>
            </a:r>
            <a:r>
              <a:rPr lang="en-US" u="sng" dirty="0"/>
              <a:t> de </a:t>
            </a:r>
            <a:r>
              <a:rPr lang="en-US" u="sng" dirty="0" err="1"/>
              <a:t>afeitar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baby_shaving-119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1931777"/>
            <a:ext cx="3200400" cy="3862808"/>
          </a:xfrm>
        </p:spPr>
      </p:pic>
      <p:pic>
        <p:nvPicPr>
          <p:cNvPr id="5" name="~PP3779.WAV">
            <a:hlinkClick r:id="" action="ppaction://media"/>
          </p:cNvPr>
          <p:cNvPicPr>
            <a:picLocks noRot="1" noChangeAspect="1"/>
          </p:cNvPicPr>
          <p:nvPr>
            <a:wavAudioFile r:embed="rId1" name="~PP377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 </a:t>
            </a:r>
            <a:r>
              <a:rPr lang="en-US" b="1" dirty="0" err="1"/>
              <a:t>visto</a:t>
            </a:r>
            <a:r>
              <a:rPr lang="en-US" dirty="0"/>
              <a:t> de </a:t>
            </a:r>
            <a:r>
              <a:rPr lang="en-US" dirty="0" err="1"/>
              <a:t>ropa</a:t>
            </a:r>
            <a:r>
              <a:rPr lang="en-US" dirty="0"/>
              <a:t> de </a:t>
            </a:r>
            <a:r>
              <a:rPr lang="en-US" dirty="0" err="1"/>
              <a:t>baloncesto</a:t>
            </a:r>
            <a:r>
              <a:rPr lang="en-US" dirty="0"/>
              <a:t>. 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juego</a:t>
            </a:r>
            <a:r>
              <a:rPr lang="en-US" dirty="0"/>
              <a:t> </a:t>
            </a:r>
            <a:r>
              <a:rPr lang="en-US" dirty="0" err="1"/>
              <a:t>baloncesto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b="1" dirty="0" err="1"/>
              <a:t>entrenarme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i="1" dirty="0"/>
              <a:t>el </a:t>
            </a:r>
            <a:r>
              <a:rPr lang="en-US" i="1" dirty="0" err="1"/>
              <a:t>cuerpo</a:t>
            </a:r>
            <a:r>
              <a:rPr lang="en-US" dirty="0"/>
              <a:t>.  No </a:t>
            </a:r>
            <a:r>
              <a:rPr lang="en-US" b="1" dirty="0"/>
              <a:t>me </a:t>
            </a:r>
            <a:r>
              <a:rPr lang="en-US" b="1" dirty="0" err="1"/>
              <a:t>esitro</a:t>
            </a:r>
            <a:r>
              <a:rPr lang="en-US" dirty="0"/>
              <a:t> antes de </a:t>
            </a:r>
            <a:r>
              <a:rPr lang="en-US" dirty="0" err="1"/>
              <a:t>jugar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debo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2971800"/>
            <a:ext cx="3810000" cy="3248025"/>
          </a:xfrm>
        </p:spPr>
      </p:pic>
      <p:pic>
        <p:nvPicPr>
          <p:cNvPr id="5" name="~PP833.WAV">
            <a:hlinkClick r:id="" action="ppaction://media"/>
          </p:cNvPr>
          <p:cNvPicPr>
            <a:picLocks noRot="1" noChangeAspect="1"/>
          </p:cNvPicPr>
          <p:nvPr>
            <a:wavAudioFile r:embed="rId1" name="~PP83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jugar</a:t>
            </a:r>
            <a:r>
              <a:rPr lang="en-US" b="1" dirty="0"/>
              <a:t> me </a:t>
            </a:r>
            <a:r>
              <a:rPr lang="en-US" b="1" dirty="0" err="1"/>
              <a:t>baño</a:t>
            </a:r>
            <a:r>
              <a:rPr lang="en-US" dirty="0"/>
              <a:t>.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u="sng" dirty="0" err="1"/>
              <a:t>jabón</a:t>
            </a:r>
            <a:r>
              <a:rPr lang="en-US" dirty="0"/>
              <a:t> y </a:t>
            </a:r>
            <a:r>
              <a:rPr lang="en-US" u="sng" dirty="0" err="1"/>
              <a:t>champu</a:t>
            </a:r>
            <a:r>
              <a:rPr lang="en-US" dirty="0"/>
              <a:t>.  </a:t>
            </a:r>
            <a:r>
              <a:rPr lang="en-US" b="1" dirty="0"/>
              <a:t>Me </a:t>
            </a:r>
            <a:r>
              <a:rPr lang="en-US" b="1" dirty="0" err="1"/>
              <a:t>lavo</a:t>
            </a:r>
            <a:r>
              <a:rPr lang="en-US" dirty="0"/>
              <a:t> </a:t>
            </a:r>
            <a:r>
              <a:rPr lang="en-US" i="1" dirty="0"/>
              <a:t>la </a:t>
            </a:r>
            <a:r>
              <a:rPr lang="en-US" i="1" dirty="0" err="1"/>
              <a:t>cara</a:t>
            </a:r>
            <a:r>
              <a:rPr lang="en-US" i="1" dirty="0"/>
              <a:t>, los </a:t>
            </a:r>
            <a:r>
              <a:rPr lang="en-US" i="1" dirty="0" err="1"/>
              <a:t>brazos</a:t>
            </a:r>
            <a:r>
              <a:rPr lang="en-US" i="1" dirty="0"/>
              <a:t>, </a:t>
            </a:r>
            <a:r>
              <a:rPr lang="en-US" i="1" dirty="0" err="1"/>
              <a:t>las</a:t>
            </a:r>
            <a:r>
              <a:rPr lang="en-US" i="1" dirty="0"/>
              <a:t> </a:t>
            </a:r>
            <a:r>
              <a:rPr lang="en-US" i="1" dirty="0" err="1"/>
              <a:t>piernas</a:t>
            </a:r>
            <a:r>
              <a:rPr lang="en-US" i="1" dirty="0"/>
              <a:t>, la </a:t>
            </a:r>
            <a:r>
              <a:rPr lang="en-US" i="1" dirty="0" err="1"/>
              <a:t>espalda</a:t>
            </a:r>
            <a:r>
              <a:rPr lang="en-US" i="1" dirty="0"/>
              <a:t>, y </a:t>
            </a:r>
            <a:r>
              <a:rPr lang="en-US" i="1" dirty="0" err="1"/>
              <a:t>las</a:t>
            </a:r>
            <a:r>
              <a:rPr lang="en-US" i="1" dirty="0"/>
              <a:t> </a:t>
            </a:r>
            <a:r>
              <a:rPr lang="en-US" i="1" dirty="0" err="1"/>
              <a:t>piernas</a:t>
            </a:r>
            <a:r>
              <a:rPr lang="en-US" i="1" dirty="0"/>
              <a:t> </a:t>
            </a:r>
            <a:r>
              <a:rPr lang="en-US" i="1" dirty="0" smtClean="0"/>
              <a:t>–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untitled 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819400"/>
            <a:ext cx="2409590" cy="3611563"/>
          </a:xfrm>
        </p:spPr>
      </p:pic>
      <p:pic>
        <p:nvPicPr>
          <p:cNvPr id="5" name="~PP3560.WAV">
            <a:hlinkClick r:id="" action="ppaction://media"/>
          </p:cNvPr>
          <p:cNvPicPr>
            <a:picLocks noRot="1" noChangeAspect="1"/>
          </p:cNvPicPr>
          <p:nvPr>
            <a:wavAudioFile r:embed="rId1" name="~PP356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bañarme</a:t>
            </a:r>
            <a:r>
              <a:rPr lang="en-US" dirty="0"/>
              <a:t>, </a:t>
            </a:r>
            <a:r>
              <a:rPr lang="en-US" b="1" dirty="0"/>
              <a:t>me </a:t>
            </a:r>
            <a:r>
              <a:rPr lang="en-US" b="1" dirty="0" err="1"/>
              <a:t>seco</a:t>
            </a:r>
            <a:r>
              <a:rPr lang="en-US" dirty="0"/>
              <a:t> con </a:t>
            </a:r>
            <a:r>
              <a:rPr lang="en-US" u="sng" dirty="0" err="1"/>
              <a:t>una</a:t>
            </a:r>
            <a:r>
              <a:rPr lang="en-US" u="sng" dirty="0"/>
              <a:t> </a:t>
            </a:r>
            <a:r>
              <a:rPr lang="en-US" u="sng" smtClean="0"/>
              <a:t>toalla</a:t>
            </a:r>
            <a:r>
              <a:rPr lang="en-US" dirty="0"/>
              <a:t>.  No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u="sng" dirty="0" err="1"/>
              <a:t>una</a:t>
            </a:r>
            <a:r>
              <a:rPr lang="en-US" u="sng" dirty="0"/>
              <a:t> </a:t>
            </a:r>
            <a:r>
              <a:rPr lang="en-US" u="sng" dirty="0" err="1"/>
              <a:t>secadora</a:t>
            </a:r>
            <a:r>
              <a:rPr lang="en-US" u="sng" dirty="0"/>
              <a:t> de </a:t>
            </a:r>
            <a:r>
              <a:rPr lang="en-US" u="sng" dirty="0" err="1"/>
              <a:t>pelo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nada.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rd001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2552700" cy="3810000"/>
          </a:xfrm>
        </p:spPr>
      </p:pic>
      <p:pic>
        <p:nvPicPr>
          <p:cNvPr id="5" name="~PP1132.WAV">
            <a:hlinkClick r:id="" action="ppaction://media"/>
          </p:cNvPr>
          <p:cNvPicPr>
            <a:picLocks noRot="1" noChangeAspect="1"/>
          </p:cNvPicPr>
          <p:nvPr>
            <a:wavAudioFile r:embed="rId1" name="~PP113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 </a:t>
            </a:r>
            <a:r>
              <a:rPr lang="en-US" b="1" dirty="0" err="1"/>
              <a:t>pongo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ropa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man-getting-dressed-l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8905" y="1600200"/>
            <a:ext cx="2006189" cy="4525963"/>
          </a:xfrm>
        </p:spPr>
      </p:pic>
      <p:pic>
        <p:nvPicPr>
          <p:cNvPr id="5" name="~PP1708.WAV">
            <a:hlinkClick r:id="" action="ppaction://media"/>
          </p:cNvPr>
          <p:cNvPicPr>
            <a:picLocks noRot="1" noChangeAspect="1"/>
          </p:cNvPicPr>
          <p:nvPr>
            <a:wavAudioFile r:embed="rId1" name="~PP170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</Words>
  <Application>Microsoft Office PowerPoint</Application>
  <PresentationFormat>On-screen Show (4:3)</PresentationFormat>
  <Paragraphs>18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El Dia de Señor Coy</vt:lpstr>
      <vt:lpstr> Me despierto a las 5:00 de la mañana y me levanto a las 5:05. </vt:lpstr>
      <vt:lpstr>Me quito las piyamas.  </vt:lpstr>
      <vt:lpstr> Me lavo los dientes con pasta de dientes y un cepillo de dientes. </vt:lpstr>
      <vt:lpstr> A veces me afieto.  Cuando me afeito uso una navaja y crema de afeitar. </vt:lpstr>
      <vt:lpstr>   Me visto de ropa de baloncesto.  Yo juego baloncesto para entrenarme todo el cuerpo.  No me esitro antes de jugar, pero debo. </vt:lpstr>
      <vt:lpstr>  Después de jugar me baño. Uso jabón y champu.  Me lavo la cara, los brazos, las piernas, la espalda, y las piernas – todo </vt:lpstr>
      <vt:lpstr>  Después de bañarme, me seco con una toalla.  No uso una secadora de pelo para nada. </vt:lpstr>
      <vt:lpstr>Me pongo la ropa. </vt:lpstr>
      <vt:lpstr> Me peino, pero no uso un piene ni un cepillo, solo mis manos. </vt:lpstr>
      <vt:lpstr>¡Estoy listo para empezar al día! </vt:lpstr>
      <vt:lpstr>El Dia de Señor Coy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Coy Family</dc:creator>
  <cp:lastModifiedBy>York Suburban SD</cp:lastModifiedBy>
  <cp:revision>17</cp:revision>
  <dcterms:created xsi:type="dcterms:W3CDTF">2011-12-07T10:32:16Z</dcterms:created>
  <dcterms:modified xsi:type="dcterms:W3CDTF">2013-02-26T15:43:35Z</dcterms:modified>
</cp:coreProperties>
</file>