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2FC7-3771-47CE-A435-EC4193D862D0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67E2-F382-42F6-A8A6-08AA8092F2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2FC7-3771-47CE-A435-EC4193D862D0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67E2-F382-42F6-A8A6-08AA8092F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2FC7-3771-47CE-A435-EC4193D862D0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67E2-F382-42F6-A8A6-08AA8092F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2FC7-3771-47CE-A435-EC4193D862D0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67E2-F382-42F6-A8A6-08AA8092F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2FC7-3771-47CE-A435-EC4193D862D0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67E2-F382-42F6-A8A6-08AA8092F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2FC7-3771-47CE-A435-EC4193D862D0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67E2-F382-42F6-A8A6-08AA8092F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2FC7-3771-47CE-A435-EC4193D862D0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67E2-F382-42F6-A8A6-08AA8092F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2FC7-3771-47CE-A435-EC4193D862D0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67E2-F382-42F6-A8A6-08AA8092F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2FC7-3771-47CE-A435-EC4193D862D0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67E2-F382-42F6-A8A6-08AA8092F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2FC7-3771-47CE-A435-EC4193D862D0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67E2-F382-42F6-A8A6-08AA8092F2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07F2FC7-3771-47CE-A435-EC4193D862D0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7B067E2-F382-42F6-A8A6-08AA8092F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07F2FC7-3771-47CE-A435-EC4193D862D0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B067E2-F382-42F6-A8A6-08AA8092F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youtube.com/watch?v=MA8Z9rJDXIk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ughguides.com/travel/europe/spain/around-madrid/segovia/segovia-cathedral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Segovia, Spain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located about 50 miles northwest of Madrid</a:t>
            </a:r>
          </a:p>
          <a:p>
            <a:r>
              <a:rPr lang="en-US" dirty="0" smtClean="0"/>
              <a:t>Slightly larger that York in population</a:t>
            </a:r>
          </a:p>
          <a:p>
            <a:r>
              <a:rPr lang="en-US" dirty="0" smtClean="0"/>
              <a:t>Phrase “</a:t>
            </a:r>
            <a:r>
              <a:rPr lang="en-US" dirty="0" smtClean="0">
                <a:hlinkClick r:id="rId2"/>
              </a:rPr>
              <a:t>Pigging out</a:t>
            </a:r>
            <a:r>
              <a:rPr lang="en-US" dirty="0" smtClean="0"/>
              <a:t>” started here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8" name="Picture 2" descr="http://www.aboutromania.com/SpainMap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533906"/>
            <a:ext cx="4343400" cy="435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Aqueduct of Segovia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Constructed by the Romans around the end of the 1</a:t>
            </a:r>
            <a:r>
              <a:rPr lang="en-US" baseline="30000" dirty="0" smtClean="0"/>
              <a:t>st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Carries water from mountains 11 miles away</a:t>
            </a:r>
          </a:p>
          <a:p>
            <a:r>
              <a:rPr lang="en-US" dirty="0" smtClean="0"/>
              <a:t>Its highest point more than 93 feet</a:t>
            </a:r>
          </a:p>
          <a:p>
            <a:r>
              <a:rPr lang="en-US" dirty="0" smtClean="0"/>
              <a:t>No mortar was used</a:t>
            </a:r>
            <a:endParaRPr lang="en-US" dirty="0"/>
          </a:p>
        </p:txBody>
      </p:sp>
      <p:pic>
        <p:nvPicPr>
          <p:cNvPr id="5" name="Content Placeholder 4" descr="791px-AcueductoSegovia_edit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1752600"/>
            <a:ext cx="3435858" cy="2606213"/>
          </a:xfrm>
        </p:spPr>
      </p:pic>
      <p:pic>
        <p:nvPicPr>
          <p:cNvPr id="6" name="Picture 5" descr="800px-AcueductoSegov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4953000"/>
            <a:ext cx="4468272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Alcazar of Segovia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Was constructed around 1200 A.D.</a:t>
            </a:r>
          </a:p>
          <a:p>
            <a:r>
              <a:rPr lang="en-US" dirty="0" smtClean="0"/>
              <a:t>Built in the form of a bow of a ship</a:t>
            </a:r>
          </a:p>
          <a:p>
            <a:r>
              <a:rPr lang="en-US" dirty="0" smtClean="0"/>
              <a:t>Originally built as a fortress but has served as a royal palace, a state prison, a Royal Artillery College and a military academy since then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800px-Exterior_Alcazar_Segovi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524000"/>
            <a:ext cx="3429000" cy="2301716"/>
          </a:xfrm>
        </p:spPr>
      </p:pic>
      <p:pic>
        <p:nvPicPr>
          <p:cNvPr id="6" name="Picture 5" descr="112624185_832447005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4038600"/>
            <a:ext cx="3400443" cy="2298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Segovia Cathedral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Started in 1525 but not finished until 1768</a:t>
            </a:r>
          </a:p>
          <a:p>
            <a:r>
              <a:rPr lang="en-US" dirty="0" smtClean="0"/>
              <a:t>Considered to be the last major Gothic building in Spain</a:t>
            </a:r>
          </a:p>
          <a:p>
            <a:r>
              <a:rPr lang="en-US" dirty="0" smtClean="0"/>
              <a:t>Located at the main plaza of the town</a:t>
            </a:r>
          </a:p>
          <a:p>
            <a:r>
              <a:rPr lang="en-US" dirty="0" smtClean="0"/>
              <a:t>Has more than 20 chapels</a:t>
            </a:r>
          </a:p>
          <a:p>
            <a:r>
              <a:rPr lang="en-US" dirty="0" smtClean="0"/>
              <a:t>Contains a small museum of religious art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8469_SEGOVIA_Cathedra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524000"/>
            <a:ext cx="3048000" cy="2286000"/>
          </a:xfrm>
        </p:spPr>
      </p:pic>
      <p:pic>
        <p:nvPicPr>
          <p:cNvPr id="6" name="Picture 5" descr="IMG_8254-3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4114800"/>
            <a:ext cx="3252672" cy="21653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Websites:</a:t>
            </a:r>
          </a:p>
          <a:p>
            <a:pPr lvl="1"/>
            <a:r>
              <a:rPr lang="en-US" dirty="0" smtClean="0"/>
              <a:t>Alcazar of Segovia." </a:t>
            </a:r>
            <a:r>
              <a:rPr lang="en-US" i="1" dirty="0" smtClean="0"/>
              <a:t>Wikipedia</a:t>
            </a:r>
            <a:r>
              <a:rPr lang="en-US" dirty="0" smtClean="0"/>
              <a:t>. Wikipedia, </a:t>
            </a:r>
            <a:r>
              <a:rPr lang="en-US" dirty="0" err="1" smtClean="0"/>
              <a:t>n.d</a:t>
            </a:r>
            <a:r>
              <a:rPr lang="en-US" dirty="0" smtClean="0"/>
              <a:t>. Web. 1 Sept. 2011. &lt;http://en.wikipedia.org/wiki/Alcazar_of_Segovia&gt;. </a:t>
            </a:r>
          </a:p>
          <a:p>
            <a:pPr lvl="1"/>
            <a:r>
              <a:rPr lang="en-US" dirty="0" smtClean="0"/>
              <a:t>Aqueduct of Segovia." </a:t>
            </a:r>
            <a:r>
              <a:rPr lang="en-US" i="1" dirty="0" smtClean="0"/>
              <a:t>Wikipedia</a:t>
            </a:r>
            <a:r>
              <a:rPr lang="en-US" dirty="0" smtClean="0"/>
              <a:t>. Wikipedia, </a:t>
            </a:r>
            <a:r>
              <a:rPr lang="en-US" dirty="0" err="1" smtClean="0"/>
              <a:t>n.d</a:t>
            </a:r>
            <a:r>
              <a:rPr lang="en-US" dirty="0" smtClean="0"/>
              <a:t>. Web. 1 Sept. 2011. &lt;http://en.wikipedia.org/wiki/Aqueduct_of_Segovia&gt;. </a:t>
            </a:r>
          </a:p>
          <a:p>
            <a:pPr lvl="1"/>
            <a:r>
              <a:rPr lang="en-US" dirty="0" smtClean="0"/>
              <a:t>Segovia." </a:t>
            </a:r>
            <a:r>
              <a:rPr lang="en-US" i="1" dirty="0" smtClean="0"/>
              <a:t>Wikipedia</a:t>
            </a:r>
            <a:r>
              <a:rPr lang="en-US" dirty="0" smtClean="0"/>
              <a:t>. Wikipedia, </a:t>
            </a:r>
            <a:r>
              <a:rPr lang="en-US" dirty="0" err="1" smtClean="0"/>
              <a:t>n.d</a:t>
            </a:r>
            <a:r>
              <a:rPr lang="en-US" dirty="0" smtClean="0"/>
              <a:t>. Web. 1 Sept. 2011. &lt;http://en.wikipedia.org/wiki/Segovia&gt;. </a:t>
            </a:r>
          </a:p>
          <a:p>
            <a:pPr lvl="1"/>
            <a:r>
              <a:rPr lang="en-US" dirty="0" smtClean="0"/>
              <a:t>Segovia Cathedral." </a:t>
            </a:r>
            <a:r>
              <a:rPr lang="en-US" i="1" dirty="0" smtClean="0"/>
              <a:t>Wikipedia</a:t>
            </a:r>
            <a:r>
              <a:rPr lang="en-US" dirty="0" smtClean="0"/>
              <a:t>. Wikipedia, </a:t>
            </a:r>
            <a:r>
              <a:rPr lang="en-US" dirty="0" err="1" smtClean="0"/>
              <a:t>n.d</a:t>
            </a:r>
            <a:r>
              <a:rPr lang="en-US" dirty="0" smtClean="0"/>
              <a:t>. Web. 1 Sept. 2011. &lt;http://en.wikipedia.org/wiki/Segovia_Cathedral&gt;. </a:t>
            </a:r>
          </a:p>
          <a:p>
            <a:pPr lvl="1"/>
            <a:r>
              <a:rPr lang="en-US" dirty="0" smtClean="0"/>
              <a:t>Spain Guide: Segovia Cathedral." </a:t>
            </a:r>
            <a:r>
              <a:rPr lang="en-US" i="1" dirty="0" smtClean="0"/>
              <a:t>Rough Guides</a:t>
            </a:r>
            <a:r>
              <a:rPr lang="en-US" dirty="0" smtClean="0"/>
              <a:t>. Rough Guides, </a:t>
            </a:r>
            <a:r>
              <a:rPr lang="en-US" dirty="0" err="1" smtClean="0"/>
              <a:t>n.d</a:t>
            </a:r>
            <a:r>
              <a:rPr lang="en-US" dirty="0" smtClean="0"/>
              <a:t>. Web. 1 Sept. 2011. Path: </a:t>
            </a:r>
            <a:r>
              <a:rPr lang="en-US" dirty="0" smtClean="0">
                <a:hlinkClick r:id="rId2"/>
              </a:rPr>
              <a:t>http://www.roughguides.com/travel/europe/spain/around-madrid/segovia/segovia-cathedral.aspx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Books:</a:t>
            </a:r>
          </a:p>
          <a:p>
            <a:pPr lvl="1"/>
            <a:r>
              <a:rPr lang="en-US" dirty="0" err="1"/>
              <a:t>LaBalle</a:t>
            </a:r>
            <a:r>
              <a:rPr lang="en-US" dirty="0"/>
              <a:t>, Candy. </a:t>
            </a:r>
            <a:r>
              <a:rPr lang="en-US" i="1" dirty="0"/>
              <a:t>Moon Spain</a:t>
            </a:r>
            <a:r>
              <a:rPr lang="en-US" dirty="0"/>
              <a:t>. Emeryville, CA: Avalon Travel Publishing, 2007. Print.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91</TotalTime>
  <Words>278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Segovia, Spain</vt:lpstr>
      <vt:lpstr>Aqueduct of Segovia</vt:lpstr>
      <vt:lpstr>Alcazar of Segovia</vt:lpstr>
      <vt:lpstr>Segovia Cathedral</vt:lpstr>
      <vt:lpstr>Resources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Segovia, Spain</dc:title>
  <dc:creator>Coy Family</dc:creator>
  <cp:lastModifiedBy>York Suburban</cp:lastModifiedBy>
  <cp:revision>9</cp:revision>
  <dcterms:created xsi:type="dcterms:W3CDTF">2011-09-01T10:28:21Z</dcterms:created>
  <dcterms:modified xsi:type="dcterms:W3CDTF">2012-09-06T11:42:26Z</dcterms:modified>
</cp:coreProperties>
</file>